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8:45:37.99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0,'10470'0,"-10445"0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3-15T08:45:37.997"/>
    </inkml:context>
    <inkml:brush xml:id="br0">
      <inkml:brushProperty name="width" value="0.2" units="cm"/>
      <inkml:brushProperty name="height" value="0.2" units="cm"/>
      <inkml:brushProperty name="color" value="#00A0D7"/>
      <inkml:brushProperty name="ignorePressure" value="1"/>
    </inkml:brush>
  </inkml:definitions>
  <inkml:trace contextRef="#ctx0" brushRef="#br0">970 0,'4320'0,"-9578"0,5226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13AECC-46B9-ADFC-0ED4-DFCD5F3886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486DE9B-64C4-74C2-F172-ADF35DDF23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8D5F35-76AF-675F-7F5D-612C85D4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C983-78D6-A473-8C22-6E184C88F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7CC0E3-469B-CBF5-55AA-39410F69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3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0F51C9-4580-BB4C-4FFB-076F5BE29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E2C8658-2CD0-68F7-6ABC-CBFCDC00D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471D6-E640-9A62-9BCF-E507A08D1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5375FA-0D98-273D-71F2-E354CA10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A5521F-9380-70A5-D726-ACA00CD1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10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98CB857-6E0B-F419-E924-3524CB225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202F52D-DFCA-06FE-E1A0-0B9746063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E76B8B-AD8E-F7ED-3A60-6DFDB4D7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23AFF1-56E1-280B-EABB-C2050D60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200BB1-1AF3-4EA1-9632-2A0EC9A2E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549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E36992-A37B-B7D5-69C3-D0A5FE73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8C6580-E4BB-1CA2-075B-F4881C24E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48CA6D-1F6B-121C-AA54-41DD03D2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B255C5-9C97-1E8F-D600-AE0236E8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E31007-798E-F273-B695-93744AAD6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04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D5A68B-A137-1327-DC5E-433295F12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99C620-454A-51D7-72A6-5A50E0F71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F6E45E-9BD1-9679-0690-F39F2DC4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E9C578-C9AB-8C4A-4234-D06D5ACFE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AF0BAD-9AF1-4DE5-5B0C-290ED1CB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15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9694C3-4389-FC65-48BD-07A6A7F5C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236ED9-6B58-AC13-03EB-D25D5E078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DC25AB-9816-150B-E4D7-A8F03D24A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C139B5-1972-00B7-F1FE-21563F3C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91F770-945D-EA96-853B-4A55D5734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5AA51FB-E6A2-77A2-D531-0BA0A0A25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37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6B62F5-CF2C-1E83-AEBF-641B913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6BCDC0-4EF6-41BF-06D9-23FE61739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9E4D0B-A3B1-054F-589F-7D75585FB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F2E3CF-6878-230F-F263-28092137E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2D38CF-91FA-0DAE-60D1-9FD993061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7803CD-F5F9-7999-851A-6CF55D601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B4A3BA-7FEA-8780-83B1-9A0267FC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3F0A6B6-5F7B-C4EF-A8B7-F6DCC038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73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BB025E-EE7A-86F6-3BDA-02A6FD6CE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C62037A-6C4B-9D51-6BEE-29B539CE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0832B3-221D-920E-B1F7-CE7118BB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460430-0781-7D3A-B8C7-2E785D20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90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12F5788-9B39-807C-9CF5-C2EA7F30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DF7B55E-4A8B-7720-2F09-2CB6D9CE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48C632A-2500-863F-C06B-B8CAFBAA8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A9DD50-6020-E3EA-70FE-43F367AD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FC7F40-13D4-2756-E9B7-A2C9A98F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F37E95-ECFF-F10B-C5F4-D3F58DA68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BE2F10-DB49-3B86-B552-120C15BB8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BD0CE3-1FB2-6B63-3C08-8A4B14B1F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796259-CBCE-5A4A-7510-F6D808650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2DBC67-8C0C-A428-2F2D-E80E6ECDB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68317C-E3B2-C87B-9422-67DC2DE232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E84ECD9-AA06-E8A6-B16C-312D83421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099FB1-4160-A9D1-26FA-900B69A1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DCD0F-A329-8AE3-CE51-8E8B8309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00328B-68EE-FECB-4638-83E60FCB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74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2A238E5-A2FC-E3AC-8020-7DA8B70A6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61B652-2DB2-75A0-A291-34ED1A6E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FEEE4B-C5B6-E2E1-CD47-2DB8D587B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16DF4-AD76-429F-B82C-96B18AAB342C}" type="datetimeFigureOut">
              <a:rPr kumimoji="1" lang="ja-JP" altLang="en-US" smtClean="0"/>
              <a:t>2023/10/1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3B7FB6-3BB2-7D74-5BB3-80C1ECDB3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A4F3BE-81A7-A9B2-03FC-6B9279901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9410-354F-4028-84BB-2E3E5E5A6C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44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3EA0E6-E049-78B9-A303-9C53EAAAD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81" y="243753"/>
            <a:ext cx="6378219" cy="670647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キャンセル・振替えについて　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C243002-3F63-665F-B407-EB6F1498CB8E}"/>
              </a:ext>
            </a:extLst>
          </p:cNvPr>
          <p:cNvGrpSpPr/>
          <p:nvPr/>
        </p:nvGrpSpPr>
        <p:grpSpPr>
          <a:xfrm>
            <a:off x="452056" y="1008968"/>
            <a:ext cx="11287888" cy="5640525"/>
            <a:chOff x="493072" y="1052924"/>
            <a:chExt cx="11287888" cy="5640525"/>
          </a:xfrm>
        </p:grpSpPr>
        <p:graphicFrame>
          <p:nvGraphicFramePr>
            <p:cNvPr id="7" name="表 4">
              <a:extLst>
                <a:ext uri="{FF2B5EF4-FFF2-40B4-BE49-F238E27FC236}">
                  <a16:creationId xmlns:a16="http://schemas.microsoft.com/office/drawing/2014/main" id="{DE5EC9D1-66E4-3B38-25A5-286ABF988C0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486840861"/>
                </p:ext>
              </p:extLst>
            </p:nvPr>
          </p:nvGraphicFramePr>
          <p:xfrm>
            <a:off x="493072" y="1052924"/>
            <a:ext cx="11274387" cy="564052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004711">
                    <a:extLst>
                      <a:ext uri="{9D8B030D-6E8A-4147-A177-3AD203B41FA5}">
                        <a16:colId xmlns:a16="http://schemas.microsoft.com/office/drawing/2014/main" val="2147795093"/>
                      </a:ext>
                    </a:extLst>
                  </a:gridCol>
                  <a:gridCol w="976708">
                    <a:extLst>
                      <a:ext uri="{9D8B030D-6E8A-4147-A177-3AD203B41FA5}">
                        <a16:colId xmlns:a16="http://schemas.microsoft.com/office/drawing/2014/main" val="1842643600"/>
                      </a:ext>
                    </a:extLst>
                  </a:gridCol>
                  <a:gridCol w="2147313">
                    <a:extLst>
                      <a:ext uri="{9D8B030D-6E8A-4147-A177-3AD203B41FA5}">
                        <a16:colId xmlns:a16="http://schemas.microsoft.com/office/drawing/2014/main" val="3416713587"/>
                      </a:ext>
                    </a:extLst>
                  </a:gridCol>
                  <a:gridCol w="1902143">
                    <a:extLst>
                      <a:ext uri="{9D8B030D-6E8A-4147-A177-3AD203B41FA5}">
                        <a16:colId xmlns:a16="http://schemas.microsoft.com/office/drawing/2014/main" val="3053370828"/>
                      </a:ext>
                    </a:extLst>
                  </a:gridCol>
                  <a:gridCol w="985837">
                    <a:extLst>
                      <a:ext uri="{9D8B030D-6E8A-4147-A177-3AD203B41FA5}">
                        <a16:colId xmlns:a16="http://schemas.microsoft.com/office/drawing/2014/main" val="1604600292"/>
                      </a:ext>
                    </a:extLst>
                  </a:gridCol>
                  <a:gridCol w="2971800">
                    <a:extLst>
                      <a:ext uri="{9D8B030D-6E8A-4147-A177-3AD203B41FA5}">
                        <a16:colId xmlns:a16="http://schemas.microsoft.com/office/drawing/2014/main" val="4260167903"/>
                      </a:ext>
                    </a:extLst>
                  </a:gridCol>
                  <a:gridCol w="1285875">
                    <a:extLst>
                      <a:ext uri="{9D8B030D-6E8A-4147-A177-3AD203B41FA5}">
                        <a16:colId xmlns:a16="http://schemas.microsoft.com/office/drawing/2014/main" val="3897349611"/>
                      </a:ext>
                    </a:extLst>
                  </a:gridCol>
                </a:tblGrid>
                <a:tr h="433036"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月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火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水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木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金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土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sz="1800" dirty="0"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日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485217407"/>
                    </a:ext>
                  </a:extLst>
                </a:tr>
                <a:tr h="2598241">
                  <a:tc>
                    <a:txBody>
                      <a:bodyPr/>
                      <a:lstStyle/>
                      <a:p>
                        <a:r>
                          <a:rPr kumimoji="1" lang="ja-JP" altLang="en-US" sz="1800" dirty="0"/>
                          <a:t>〇／</a:t>
                        </a:r>
                        <a:r>
                          <a:rPr kumimoji="1" lang="en-US" altLang="ja-JP" sz="1800" dirty="0"/>
                          <a:t>19</a:t>
                        </a:r>
                      </a:p>
                      <a:p>
                        <a:endParaRPr kumimoji="1" lang="ja-JP" alt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20</a:t>
                        </a:r>
                      </a:p>
                      <a:p>
                        <a:endParaRPr kumimoji="1" lang="ja-JP" alt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21</a:t>
                        </a:r>
                      </a:p>
                      <a:p>
                        <a:r>
                          <a:rPr kumimoji="1" lang="ja-JP" altLang="en-US" sz="1800" b="1" dirty="0">
                            <a:solidFill>
                              <a:srgbClr val="00206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① ～</a:t>
                        </a:r>
                        <a:r>
                          <a:rPr kumimoji="1" lang="en-US" altLang="ja-JP" sz="1800" b="1" dirty="0">
                            <a:solidFill>
                              <a:srgbClr val="00206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13:59</a:t>
                        </a:r>
                        <a:r>
                          <a:rPr kumimoji="1" lang="ja-JP" altLang="en-US" sz="1800" b="1" dirty="0">
                            <a:solidFill>
                              <a:srgbClr val="00206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に連絡　</a:t>
                        </a:r>
                        <a:endParaRPr kumimoji="1" lang="en-US" altLang="ja-JP" sz="1800" b="1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endParaRPr>
                      </a:p>
                      <a:p>
                        <a:r>
                          <a:rPr kumimoji="1" lang="ja-JP" altLang="en-US" sz="1800" b="1" dirty="0">
                            <a:solidFill>
                              <a:srgbClr val="00206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キャンセル料無し</a:t>
                        </a:r>
                        <a:endParaRPr kumimoji="1" lang="en-US" altLang="ja-JP" sz="1800" b="1" dirty="0">
                          <a:solidFill>
                            <a:srgbClr val="00206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endParaRPr>
                      </a:p>
                      <a:p>
                        <a:endParaRPr kumimoji="1" lang="en-US" altLang="ja-JP" sz="1200" dirty="0"/>
                      </a:p>
                      <a:p>
                        <a:endParaRPr kumimoji="1" lang="en-US" altLang="ja-JP" sz="1200" dirty="0"/>
                      </a:p>
                      <a:p>
                        <a:endParaRPr kumimoji="1" lang="ja-JP" alt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22</a:t>
                        </a:r>
                      </a:p>
                      <a:p>
                        <a:r>
                          <a:rPr kumimoji="1" lang="ja-JP" altLang="en-US" sz="2000" b="1" dirty="0">
                            <a:solidFill>
                              <a:srgbClr val="FF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予約日 </a:t>
                        </a:r>
                        <a:r>
                          <a:rPr kumimoji="1" lang="en-US" altLang="ja-JP" sz="2000" b="1" dirty="0">
                            <a:solidFill>
                              <a:srgbClr val="FF0000"/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14:00</a:t>
                        </a:r>
                      </a:p>
                      <a:p>
                        <a:endParaRPr kumimoji="1" lang="en-US" altLang="ja-JP" sz="1200" dirty="0"/>
                      </a:p>
                      <a:p>
                        <a:endParaRPr kumimoji="1" lang="ja-JP" alt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23</a:t>
                        </a:r>
                      </a:p>
                      <a:p>
                        <a:endParaRPr kumimoji="1" lang="en-US" altLang="ja-JP" sz="1200" dirty="0"/>
                      </a:p>
                      <a:p>
                        <a:endParaRPr kumimoji="1" lang="en-US" altLang="ja-JP" sz="1200" dirty="0"/>
                      </a:p>
                      <a:p>
                        <a:endParaRPr kumimoji="1" lang="en-US" altLang="ja-JP" sz="1200" dirty="0"/>
                      </a:p>
                      <a:p>
                        <a:endParaRPr kumimoji="1" lang="ja-JP" altLang="en-US" sz="12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24</a:t>
                        </a:r>
                        <a:endParaRPr kumimoji="1" lang="ja-JP" altLang="en-US" sz="1800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sz="1800" dirty="0"/>
                          <a:t>25</a:t>
                        </a:r>
                        <a:endParaRPr kumimoji="1" lang="ja-JP" altLang="en-US" sz="1800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53539607"/>
                    </a:ext>
                  </a:extLst>
                </a:tr>
                <a:tr h="1573036"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26</a:t>
                        </a:r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27</a:t>
                        </a:r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28</a:t>
                        </a:r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29</a:t>
                        </a:r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30</a:t>
                        </a:r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ja-JP" altLang="en-US" dirty="0"/>
                          <a:t>〇</a:t>
                        </a:r>
                        <a:r>
                          <a:rPr kumimoji="1" lang="en-US" altLang="ja-JP" dirty="0"/>
                          <a:t>/</a:t>
                        </a:r>
                        <a:r>
                          <a:rPr kumimoji="1" lang="ja-JP" altLang="en-US" dirty="0"/>
                          <a:t>１</a:t>
                        </a:r>
                        <a:endParaRPr kumimoji="1" lang="en-US" altLang="ja-JP" dirty="0"/>
                      </a:p>
                      <a:p>
                        <a:r>
                          <a:rPr kumimoji="1" lang="ja-JP" altLang="en-US" b="1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  <a:latin typeface="メイリオ" panose="020B0604030504040204" pitchFamily="50" charset="-128"/>
                            <a:ea typeface="メイリオ" panose="020B0604030504040204" pitchFamily="50" charset="-128"/>
                          </a:rPr>
                          <a:t>次回予約日</a:t>
                        </a:r>
                        <a:endParaRPr kumimoji="1" lang="en-US" altLang="ja-JP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en-US" altLang="ja-JP" dirty="0"/>
                          <a:t>2</a:t>
                        </a:r>
                        <a:endParaRPr kumimoji="1" lang="ja-JP" alt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662399866"/>
                    </a:ext>
                  </a:extLst>
                </a:tr>
                <a:tr h="1036212">
                  <a:tc>
                    <a:txBody>
                      <a:bodyPr/>
                      <a:lstStyle/>
                      <a:p>
                        <a:r>
                          <a:rPr kumimoji="1" lang="ja-JP" altLang="en-US" dirty="0"/>
                          <a:t>３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r>
                          <a:rPr kumimoji="1" lang="ja-JP" altLang="en-US" dirty="0"/>
                          <a:t>４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kumimoji="1" lang="en-US" altLang="ja-JP" dirty="0"/>
                      </a:p>
                      <a:p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endParaRP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kumimoji="1" lang="ja-JP" altLang="en-US" dirty="0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endParaRPr kumimoji="1" lang="en-US" altLang="ja-JP" dirty="0"/>
                      </a:p>
                      <a:p>
                        <a:endParaRPr kumimoji="1" lang="ja-JP" altLang="en-US" dirty="0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246814993"/>
                    </a:ext>
                  </a:extLst>
                </a:tr>
              </a:tbl>
            </a:graphicData>
          </a:graphic>
        </p:graphicFrame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0FFC9ED2-F1AD-02D2-D90E-A96D6255647F}"/>
                </a:ext>
              </a:extLst>
            </p:cNvPr>
            <p:cNvGrpSpPr/>
            <p:nvPr/>
          </p:nvGrpSpPr>
          <p:grpSpPr>
            <a:xfrm>
              <a:off x="548102" y="2071783"/>
              <a:ext cx="11232858" cy="3364861"/>
              <a:chOff x="479571" y="2071783"/>
              <a:chExt cx="11232858" cy="3364861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11" name="インク 10">
                    <a:extLst>
                      <a:ext uri="{FF2B5EF4-FFF2-40B4-BE49-F238E27FC236}">
                        <a16:creationId xmlns:a16="http://schemas.microsoft.com/office/drawing/2014/main" id="{37353DAE-5767-39EB-8263-6F2212140301}"/>
                      </a:ext>
                    </a:extLst>
                  </p14:cNvPr>
                  <p14:cNvContentPartPr/>
                  <p14:nvPr/>
                </p14:nvContentPartPr>
                <p14:xfrm>
                  <a:off x="504618" y="4649614"/>
                  <a:ext cx="3778311" cy="360"/>
                </p14:xfrm>
              </p:contentPart>
            </mc:Choice>
            <mc:Fallback xmlns="">
              <p:pic>
                <p:nvPicPr>
                  <p:cNvPr id="11" name="インク 10">
                    <a:extLst>
                      <a:ext uri="{FF2B5EF4-FFF2-40B4-BE49-F238E27FC236}">
                        <a16:creationId xmlns:a16="http://schemas.microsoft.com/office/drawing/2014/main" id="{37353DAE-5767-39EB-8263-6F2212140301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441622" y="4586614"/>
                    <a:ext cx="3903943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12" name="インク 11">
                    <a:extLst>
                      <a:ext uri="{FF2B5EF4-FFF2-40B4-BE49-F238E27FC236}">
                        <a16:creationId xmlns:a16="http://schemas.microsoft.com/office/drawing/2014/main" id="{451BD627-EE18-29E3-B370-1CFBCB2E4091}"/>
                      </a:ext>
                    </a:extLst>
                  </p14:cNvPr>
                  <p14:cNvContentPartPr/>
                  <p14:nvPr/>
                </p14:nvContentPartPr>
                <p14:xfrm>
                  <a:off x="479571" y="2071783"/>
                  <a:ext cx="1904355" cy="360"/>
                </p14:xfrm>
              </p:contentPart>
            </mc:Choice>
            <mc:Fallback xmlns="">
              <p:pic>
                <p:nvPicPr>
                  <p:cNvPr id="12" name="インク 11">
                    <a:extLst>
                      <a:ext uri="{FF2B5EF4-FFF2-40B4-BE49-F238E27FC236}">
                        <a16:creationId xmlns:a16="http://schemas.microsoft.com/office/drawing/2014/main" id="{451BD627-EE18-29E3-B370-1CFBCB2E4091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443579" y="2035783"/>
                    <a:ext cx="1975980" cy="72000"/>
                  </a:xfrm>
                  <a:prstGeom prst="rect">
                    <a:avLst/>
                  </a:prstGeom>
                </p:spPr>
              </p:pic>
            </mc:Fallback>
          </mc:AlternateContent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F27A4292-71CC-3851-465F-4F281F22701A}"/>
                  </a:ext>
                </a:extLst>
              </p:cNvPr>
              <p:cNvSpPr txBox="1"/>
              <p:nvPr/>
            </p:nvSpPr>
            <p:spPr>
              <a:xfrm>
                <a:off x="2126751" y="2549748"/>
                <a:ext cx="4213577" cy="132343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②</a:t>
                </a:r>
                <a:r>
                  <a: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21</a:t>
                </a:r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</a:t>
                </a:r>
                <a:r>
                  <a: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14:00</a:t>
                </a:r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～</a:t>
                </a:r>
                <a:r>
                  <a: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22</a:t>
                </a:r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</a:t>
                </a:r>
                <a:r>
                  <a: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13:59</a:t>
                </a:r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までにご連絡いただき、一週間以内（</a:t>
                </a:r>
                <a:r>
                  <a:rPr kumimoji="1" lang="en-US" altLang="ja-JP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28</a:t>
                </a:r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日まで）の日程で振替日時決定    ⇒振替対応</a:t>
                </a:r>
                <a:endParaRPr kumimoji="1" lang="en-US" altLang="ja-JP" sz="16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16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③セッション時間までに連絡無し、一週間以内の振り替えが不可能  ⇒キャンセル対応</a:t>
                </a:r>
                <a:endParaRPr kumimoji="1" lang="en-US" altLang="ja-JP" sz="16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7" name="直線接點 7">
                <a:extLst>
                  <a:ext uri="{FF2B5EF4-FFF2-40B4-BE49-F238E27FC236}">
                    <a16:creationId xmlns:a16="http://schemas.microsoft.com/office/drawing/2014/main" id="{DAC41FD8-F370-4432-74FB-EAA5984ADC72}"/>
                  </a:ext>
                </a:extLst>
              </p:cNvPr>
              <p:cNvSpPr/>
              <p:nvPr/>
            </p:nvSpPr>
            <p:spPr>
              <a:xfrm>
                <a:off x="6340327" y="3093683"/>
                <a:ext cx="5372102" cy="14289"/>
              </a:xfrm>
              <a:prstGeom prst="line">
                <a:avLst/>
              </a:prstGeom>
              <a:solidFill>
                <a:srgbClr val="E71224">
                  <a:alpha val="5000"/>
                </a:srgbClr>
              </a:solidFill>
              <a:ln w="126000">
                <a:solidFill>
                  <a:srgbClr val="E7122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none" rtlCol="0" anchor="ctr" anchorCtr="1"/>
              <a:lstStyle/>
              <a:p>
                <a:endParaRPr lang="en-US">
                  <a:solidFill>
                    <a:srgbClr val="E71224"/>
                  </a:solidFill>
                </a:endParaRPr>
              </a:p>
            </p:txBody>
          </p:sp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9D27473-D972-E0F7-9A14-2262F72B160E}"/>
                  </a:ext>
                </a:extLst>
              </p:cNvPr>
              <p:cNvSpPr txBox="1"/>
              <p:nvPr/>
            </p:nvSpPr>
            <p:spPr>
              <a:xfrm>
                <a:off x="1025380" y="4713369"/>
                <a:ext cx="1996016" cy="400110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just"/>
                <a:r>
                  <a:rPr kumimoji="1" lang="ja-JP" altLang="en-US" sz="14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　</a:t>
                </a:r>
                <a:r>
                  <a:rPr kumimoji="1" lang="ja-JP" altLang="en-US" sz="20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振替可能期間</a:t>
                </a:r>
                <a:endPara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75901F0-62D4-FB93-70AC-1EC686BA0704}"/>
                  </a:ext>
                </a:extLst>
              </p:cNvPr>
              <p:cNvSpPr txBox="1"/>
              <p:nvPr/>
            </p:nvSpPr>
            <p:spPr>
              <a:xfrm>
                <a:off x="7344835" y="4790313"/>
                <a:ext cx="4133849" cy="64633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accent2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b="1" dirty="0">
                    <a:solidFill>
                      <a:srgbClr val="FF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④振替対応週の日程変更＆キャンセルは承れません</a:t>
                </a:r>
              </a:p>
            </p:txBody>
          </p:sp>
        </p:grpSp>
      </p:grpSp>
      <p:sp>
        <p:nvSpPr>
          <p:cNvPr id="23" name="コンテンツ プレースホルダー 21">
            <a:extLst>
              <a:ext uri="{FF2B5EF4-FFF2-40B4-BE49-F238E27FC236}">
                <a16:creationId xmlns:a16="http://schemas.microsoft.com/office/drawing/2014/main" id="{D89862A0-5356-0C8A-73AC-F38ED92BCC00}"/>
              </a:ext>
            </a:extLst>
          </p:cNvPr>
          <p:cNvSpPr txBox="1">
            <a:spLocks/>
          </p:cNvSpPr>
          <p:nvPr/>
        </p:nvSpPr>
        <p:spPr>
          <a:xfrm>
            <a:off x="8449732" y="1160711"/>
            <a:ext cx="3056467" cy="5168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6673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106</Words>
  <Application>Microsoft Office PowerPoint</Application>
  <PresentationFormat>ワイド画面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　キャンセル・振替えについて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キャンセル・振替えについて</dc:title>
  <dc:creator>Happy Dragon</dc:creator>
  <cp:lastModifiedBy>Happy Dragon</cp:lastModifiedBy>
  <cp:revision>5</cp:revision>
  <dcterms:created xsi:type="dcterms:W3CDTF">2023-03-15T08:33:59Z</dcterms:created>
  <dcterms:modified xsi:type="dcterms:W3CDTF">2023-10-01T00:24:34Z</dcterms:modified>
</cp:coreProperties>
</file>