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3-15T06:33:45.051"/>
    </inkml:context>
    <inkml:brush xml:id="br0">
      <inkml:brushProperty name="width" value="0.2" units="cm"/>
      <inkml:brushProperty name="height" value="0.2" units="cm"/>
      <inkml:brushProperty name="color" value="#008C3A"/>
      <inkml:brushProperty name="ignorePressure" value="1"/>
    </inkml:brush>
  </inkml:definitions>
  <inkml:trace contextRef="#ctx0" brushRef="#br0">1 1,'12231'0,"-12204"0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3-15T06:34:01.266"/>
    </inkml:context>
    <inkml:brush xml:id="br0">
      <inkml:brushProperty name="width" value="0.2" units="cm"/>
      <inkml:brushProperty name="height" value="0.2" units="cm"/>
      <inkml:brushProperty name="color" value="#008C3A"/>
      <inkml:brushProperty name="ignorePressure" value="1"/>
    </inkml:brush>
  </inkml:definitions>
  <inkml:trace contextRef="#ctx0" brushRef="#br0">0 1,'16308'0,"-16281"0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3-15T06:34:36.926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1 1,'12263'0,"-12237"0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3-15T06:34:52.677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0 1,'16371'0,"-16343"0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7F9E85-7FC1-132D-D676-EF0673F5E6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2A79629-A8AD-3F3E-FA5A-C4CB2DAA9E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9801E7F-807C-6106-702D-8FC3C4408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F53D1-BBE3-4653-84A0-1A29CD31A779}" type="datetimeFigureOut">
              <a:rPr kumimoji="1" lang="ja-JP" altLang="en-US" smtClean="0"/>
              <a:t>2023/10/1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8084802-C38E-97D4-8172-5B2003D3A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638905-BF5B-3544-D1E1-B3F4897C0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65E52-9152-4EF1-9BC1-7D525399D7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7017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F7D705-04A9-162A-D397-4C93512E9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04E7C19-2457-B03B-5C61-B33519DC21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3818CE1-2759-141E-95D6-ADCC7186B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F53D1-BBE3-4653-84A0-1A29CD31A779}" type="datetimeFigureOut">
              <a:rPr kumimoji="1" lang="ja-JP" altLang="en-US" smtClean="0"/>
              <a:t>2023/10/1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D169153-53E6-E975-5C24-8B05C0A85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8A1E4CF-EEFD-23A3-752C-187FBA89B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65E52-9152-4EF1-9BC1-7D525399D7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459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5E24158-FFEA-49D8-7CAA-0DB93D4F18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9F6B2DD-8C14-B006-E655-4505992553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CEA7FA-665D-7BAA-DC34-387D0FE45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F53D1-BBE3-4653-84A0-1A29CD31A779}" type="datetimeFigureOut">
              <a:rPr kumimoji="1" lang="ja-JP" altLang="en-US" smtClean="0"/>
              <a:t>2023/10/1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774195-70BB-56BD-0DF5-5FD727260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3EF5B9-5119-D67C-0741-E5A1DF2E2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65E52-9152-4EF1-9BC1-7D525399D7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8994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9A9725-3325-F8AD-ADF1-05025235A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DD90146-AFBA-EFD4-D602-FCEB5B309A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7972DE-A8DB-7520-0F54-D2ACFBA38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F53D1-BBE3-4653-84A0-1A29CD31A779}" type="datetimeFigureOut">
              <a:rPr kumimoji="1" lang="ja-JP" altLang="en-US" smtClean="0"/>
              <a:t>2023/10/1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8D7B6B9-3977-1799-D13F-3E5D500AF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A9CE17-DD54-FB97-8C87-C9C5D311C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65E52-9152-4EF1-9BC1-7D525399D7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037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56C84F-B7DA-8DC3-86F4-430E7DCCF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4323AB5-145F-930F-A40D-BB101CF60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71322C-C39B-800A-41A3-417ED9B2B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F53D1-BBE3-4653-84A0-1A29CD31A779}" type="datetimeFigureOut">
              <a:rPr kumimoji="1" lang="ja-JP" altLang="en-US" smtClean="0"/>
              <a:t>2023/10/1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F37F59E-60D3-456A-1ED3-89E3A2F8C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F028CD-3927-C975-B7DC-0C7515044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65E52-9152-4EF1-9BC1-7D525399D7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2029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A38DAD-B023-DACE-14D6-81B29B0D4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2E2DE8E-A4FF-8F78-5C45-48CA6BDFFC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C924BAE-1710-2DF6-11A0-BE365A3A37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8A435EE-0147-464D-3976-6E5AD1118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F53D1-BBE3-4653-84A0-1A29CD31A779}" type="datetimeFigureOut">
              <a:rPr kumimoji="1" lang="ja-JP" altLang="en-US" smtClean="0"/>
              <a:t>2023/10/1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D34E8D8-0B71-8B45-D268-22DD8BF8C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28346FD-B7A7-7B1D-BC3B-1E9998AE1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65E52-9152-4EF1-9BC1-7D525399D7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613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6426F9-0614-D7FE-7247-77DDB166D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EFEFD2D-2499-7CB9-CAF8-0473501B1B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E7C823C-1B84-9F1F-C5FD-DD57394112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450C357-623D-82F8-4876-3B1346716D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21D665A-B02D-911D-8EE1-B8EC675851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E535502-FF87-6A05-4AD3-DB00E6DE6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F53D1-BBE3-4653-84A0-1A29CD31A779}" type="datetimeFigureOut">
              <a:rPr kumimoji="1" lang="ja-JP" altLang="en-US" smtClean="0"/>
              <a:t>2023/10/1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0D96135-6B92-F30F-D8FA-DEF290B33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FCAE44D-E5E1-BBF4-4994-BEB8756B2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65E52-9152-4EF1-9BC1-7D525399D7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1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1DA814-7AB4-BF2C-34BC-806010328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90441F9-A8BF-BCB5-BE8E-B3201EB55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F53D1-BBE3-4653-84A0-1A29CD31A779}" type="datetimeFigureOut">
              <a:rPr kumimoji="1" lang="ja-JP" altLang="en-US" smtClean="0"/>
              <a:t>2023/10/1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D19BD2D-78DB-2137-A7FF-E95FDBC77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4315F90-1D36-64EA-C4EE-457F4DB9C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65E52-9152-4EF1-9BC1-7D525399D7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5998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8F3F9E5-915F-10B2-C805-DD9EAFA3F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F53D1-BBE3-4653-84A0-1A29CD31A779}" type="datetimeFigureOut">
              <a:rPr kumimoji="1" lang="ja-JP" altLang="en-US" smtClean="0"/>
              <a:t>2023/10/1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0E0960F-0521-C9DA-7959-65CDCFB38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61C400A-1880-BCA0-4778-238A583FD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65E52-9152-4EF1-9BC1-7D525399D7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646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F9D6FC-6016-5B1A-6D38-872238C1B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538A4FF-D1D0-5168-B73F-BEA49AABD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770039-080D-C484-6AA3-FD5676C47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6942FC4-08BF-EC94-65FD-D12CE758E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F53D1-BBE3-4653-84A0-1A29CD31A779}" type="datetimeFigureOut">
              <a:rPr kumimoji="1" lang="ja-JP" altLang="en-US" smtClean="0"/>
              <a:t>2023/10/1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4C84A2E-62BF-F56F-C280-3CF0F56E8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3C9A106-B1C5-C35F-8BF2-D5264E009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65E52-9152-4EF1-9BC1-7D525399D7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38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05F0FD-42ED-95A7-9EF0-70182B90C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509837A-A5AA-0A2D-3DDA-36889A8BBF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1A2E31-7E01-1C20-F086-FE7222BA90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27436DD-3EA5-D6D9-0244-FA07D23BB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F53D1-BBE3-4653-84A0-1A29CD31A779}" type="datetimeFigureOut">
              <a:rPr kumimoji="1" lang="ja-JP" altLang="en-US" smtClean="0"/>
              <a:t>2023/10/1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C05554-EF84-2D82-4E36-6FEB85D0B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DE6CDCC-DDF4-8B6A-B43E-46CA14515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65E52-9152-4EF1-9BC1-7D525399D7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8822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A7D344F-F396-00CE-D33D-C7DF92391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4FF398A-792B-E214-CA3D-FA54060D05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87CFBB-08B3-E6EC-3026-49117A3EB5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F53D1-BBE3-4653-84A0-1A29CD31A779}" type="datetimeFigureOut">
              <a:rPr kumimoji="1" lang="ja-JP" altLang="en-US" smtClean="0"/>
              <a:t>2023/10/1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40AA26F-68CB-F763-F981-6951DC6946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2E6908-15C4-EC70-F9D4-16E19E8844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65E52-9152-4EF1-9BC1-7D525399D7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1754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5" Type="http://schemas.openxmlformats.org/officeDocument/2006/relationships/image" Target="../media/image2.png"/><Relationship Id="rId4" Type="http://schemas.openxmlformats.org/officeDocument/2006/relationships/customXml" Target="../ink/ink2.xm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74DA68-71F9-B36B-38D7-13780A9EB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6"/>
            <a:ext cx="4405313" cy="537986"/>
          </a:xfrm>
        </p:spPr>
        <p:txBody>
          <a:bodyPr>
            <a:noAutofit/>
          </a:bodyPr>
          <a:lstStyle/>
          <a:p>
            <a:pPr algn="just"/>
            <a:r>
              <a:rPr kumimoji="1" lang="ja-JP" altLang="en-US" sz="24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初回チケット割引について</a:t>
            </a:r>
          </a:p>
        </p:txBody>
      </p:sp>
      <p:graphicFrame>
        <p:nvGraphicFramePr>
          <p:cNvPr id="7" name="表 7">
            <a:extLst>
              <a:ext uri="{FF2B5EF4-FFF2-40B4-BE49-F238E27FC236}">
                <a16:creationId xmlns:a16="http://schemas.microsoft.com/office/drawing/2014/main" id="{E747816D-40A6-BD7B-B5A2-85D5F52570D9}"/>
              </a:ext>
            </a:extLst>
          </p:cNvPr>
          <p:cNvGraphicFramePr>
            <a:graphicFrameLocks noGrp="1" noDrilldown="1" noMove="1" noResize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5819165"/>
              </p:ext>
            </p:extLst>
          </p:nvPr>
        </p:nvGraphicFramePr>
        <p:xfrm>
          <a:off x="838199" y="970508"/>
          <a:ext cx="10515596" cy="2897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2228">
                  <a:extLst>
                    <a:ext uri="{9D8B030D-6E8A-4147-A177-3AD203B41FA5}">
                      <a16:colId xmlns:a16="http://schemas.microsoft.com/office/drawing/2014/main" val="2399855539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1353463876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710757726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2749155438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850816282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3949664181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3151237077"/>
                    </a:ext>
                  </a:extLst>
                </a:gridCol>
              </a:tblGrid>
              <a:tr h="3571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火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日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001087"/>
                  </a:ext>
                </a:extLst>
              </a:tr>
              <a:tr h="673736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トライアルセッション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2802693"/>
                  </a:ext>
                </a:extLst>
              </a:tr>
              <a:tr h="617855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3245921"/>
                  </a:ext>
                </a:extLst>
              </a:tr>
              <a:tr h="869493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763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0534858"/>
                  </a:ext>
                </a:extLst>
              </a:tr>
            </a:tbl>
          </a:graphicData>
        </a:graphic>
      </p:graphicFrame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2CF235B-B970-0C91-F806-09E0733B70B3}"/>
              </a:ext>
            </a:extLst>
          </p:cNvPr>
          <p:cNvSpPr txBox="1"/>
          <p:nvPr/>
        </p:nvSpPr>
        <p:spPr>
          <a:xfrm>
            <a:off x="783280" y="4000500"/>
            <a:ext cx="105155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/>
              <a:t>【</a:t>
            </a:r>
            <a:r>
              <a:rPr lang="ja-JP" altLang="en-US" b="1" dirty="0"/>
              <a:t>料金</a:t>
            </a:r>
            <a:r>
              <a:rPr lang="en-US" altLang="ja-JP" b="1" dirty="0"/>
              <a:t>】</a:t>
            </a:r>
            <a:endParaRPr kumimoji="1" lang="en-US" altLang="ja-JP" b="1" dirty="0"/>
          </a:p>
          <a:p>
            <a:r>
              <a:rPr kumimoji="1" lang="ja-JP" altLang="en-US" dirty="0"/>
              <a:t>　◎はじめてピラティスチケット　</a:t>
            </a:r>
            <a:r>
              <a:rPr lang="en-US" altLang="ja-JP" dirty="0"/>
              <a:t>77,000</a:t>
            </a:r>
            <a:r>
              <a:rPr kumimoji="1" lang="ja-JP" altLang="en-US" dirty="0"/>
              <a:t>円　／</a:t>
            </a:r>
            <a:r>
              <a:rPr kumimoji="1" lang="en-US" altLang="ja-JP" dirty="0"/>
              <a:t>55</a:t>
            </a:r>
            <a:r>
              <a:rPr kumimoji="1" lang="ja-JP" altLang="en-US" dirty="0"/>
              <a:t>分</a:t>
            </a:r>
            <a:r>
              <a:rPr kumimoji="1" lang="en-US" altLang="ja-JP" dirty="0"/>
              <a:t>×10</a:t>
            </a:r>
            <a:r>
              <a:rPr kumimoji="1" lang="ja-JP" altLang="en-US" dirty="0"/>
              <a:t>回　（有効期間３カ月）</a:t>
            </a:r>
            <a:endParaRPr lang="en-US" altLang="ja-JP" dirty="0"/>
          </a:p>
          <a:p>
            <a:r>
              <a:rPr kumimoji="1" lang="ja-JP" altLang="en-US" dirty="0"/>
              <a:t>　　☆トライアルセッション後２週間以内にチケットを購入</a:t>
            </a:r>
            <a:r>
              <a:rPr lang="ja-JP" altLang="en-US" dirty="0"/>
              <a:t>し、</a:t>
            </a:r>
            <a:r>
              <a:rPr kumimoji="1" lang="ja-JP" altLang="en-US" dirty="0"/>
              <a:t>セッションスタートで</a:t>
            </a:r>
            <a:endParaRPr kumimoji="1" lang="en-US" altLang="ja-JP" dirty="0"/>
          </a:p>
          <a:p>
            <a:r>
              <a:rPr lang="ja-JP" altLang="en-US" dirty="0"/>
              <a:t>　　　</a:t>
            </a:r>
            <a:r>
              <a:rPr kumimoji="1" lang="ja-JP" altLang="en-US" dirty="0"/>
              <a:t>はじめてピラティスチケットが</a:t>
            </a:r>
            <a:r>
              <a:rPr lang="en-US" altLang="ja-JP" dirty="0"/>
              <a:t>7,000</a:t>
            </a:r>
            <a:r>
              <a:rPr kumimoji="1" lang="ja-JP" altLang="en-US" dirty="0"/>
              <a:t>円割引となります。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　◎セッションチケット　</a:t>
            </a:r>
            <a:r>
              <a:rPr lang="en-US" altLang="ja-JP" dirty="0"/>
              <a:t>40,000</a:t>
            </a:r>
            <a:r>
              <a:rPr kumimoji="1" lang="ja-JP" altLang="en-US" dirty="0"/>
              <a:t>円　</a:t>
            </a:r>
            <a:r>
              <a:rPr kumimoji="1" lang="en-US" altLang="ja-JP" dirty="0"/>
              <a:t>55</a:t>
            </a:r>
            <a:r>
              <a:rPr kumimoji="1" lang="ja-JP" altLang="en-US" dirty="0"/>
              <a:t>分</a:t>
            </a:r>
            <a:r>
              <a:rPr kumimoji="1" lang="en-US" altLang="ja-JP" dirty="0"/>
              <a:t>×5</a:t>
            </a:r>
            <a:r>
              <a:rPr kumimoji="1" lang="ja-JP" altLang="en-US" dirty="0"/>
              <a:t>回　（有効期間</a:t>
            </a:r>
            <a:r>
              <a:rPr kumimoji="1" lang="en-US" altLang="ja-JP" dirty="0"/>
              <a:t>2</a:t>
            </a:r>
            <a:r>
              <a:rPr kumimoji="1" lang="ja-JP" altLang="en-US" dirty="0"/>
              <a:t>カ月）</a:t>
            </a:r>
            <a:endParaRPr kumimoji="1" lang="en-US" altLang="ja-JP" dirty="0"/>
          </a:p>
          <a:p>
            <a:r>
              <a:rPr lang="ja-JP" altLang="en-US" dirty="0"/>
              <a:t>　◎都度払い　　　　　　  </a:t>
            </a:r>
            <a:r>
              <a:rPr lang="en-US" altLang="ja-JP" dirty="0"/>
              <a:t>8,800</a:t>
            </a:r>
            <a:r>
              <a:rPr lang="ja-JP" altLang="en-US" dirty="0"/>
              <a:t>円　</a:t>
            </a:r>
            <a:r>
              <a:rPr lang="en-US" altLang="ja-JP" dirty="0"/>
              <a:t>55</a:t>
            </a:r>
            <a:r>
              <a:rPr lang="ja-JP" altLang="en-US" dirty="0"/>
              <a:t>分</a:t>
            </a:r>
            <a:r>
              <a:rPr kumimoji="1" lang="ja-JP" altLang="en-US" dirty="0"/>
              <a:t>　</a:t>
            </a:r>
            <a:endParaRPr kumimoji="1" lang="en-US" altLang="ja-JP" dirty="0"/>
          </a:p>
          <a:p>
            <a:r>
              <a:rPr lang="ja-JP" altLang="en-US" dirty="0"/>
              <a:t>　</a:t>
            </a:r>
            <a:endParaRPr lang="en-US" altLang="ja-JP" dirty="0"/>
          </a:p>
          <a:p>
            <a:r>
              <a:rPr lang="en-US" altLang="ja-JP" dirty="0">
                <a:solidFill>
                  <a:srgbClr val="FF0000"/>
                </a:solidFill>
              </a:rPr>
              <a:t>※</a:t>
            </a:r>
            <a:r>
              <a:rPr lang="ja-JP" altLang="en-US" dirty="0">
                <a:solidFill>
                  <a:srgbClr val="FF0000"/>
                </a:solidFill>
              </a:rPr>
              <a:t>お支払いは現金のみとなります</a:t>
            </a:r>
            <a:endParaRPr lang="en-US" altLang="ja-JP" dirty="0">
              <a:solidFill>
                <a:srgbClr val="FF0000"/>
              </a:solidFill>
            </a:endParaRP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E9EBA5AB-8AD5-752B-1D62-747B542033F2}"/>
              </a:ext>
            </a:extLst>
          </p:cNvPr>
          <p:cNvGrpSpPr/>
          <p:nvPr/>
        </p:nvGrpSpPr>
        <p:grpSpPr>
          <a:xfrm>
            <a:off x="870084" y="1446918"/>
            <a:ext cx="10389783" cy="1771782"/>
            <a:chOff x="870084" y="1446918"/>
            <a:chExt cx="10389783" cy="1771782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8" name="インク 7">
                  <a:extLst>
                    <a:ext uri="{FF2B5EF4-FFF2-40B4-BE49-F238E27FC236}">
                      <a16:creationId xmlns:a16="http://schemas.microsoft.com/office/drawing/2014/main" id="{B06E96FE-A836-6EDE-9E5C-59638E63D270}"/>
                    </a:ext>
                  </a:extLst>
                </p14:cNvPr>
                <p14:cNvContentPartPr/>
                <p14:nvPr/>
              </p14:nvContentPartPr>
              <p14:xfrm>
                <a:off x="6846627" y="1631584"/>
                <a:ext cx="4413240" cy="360"/>
              </p14:xfrm>
            </p:contentPart>
          </mc:Choice>
          <mc:Fallback xmlns="">
            <p:pic>
              <p:nvPicPr>
                <p:cNvPr id="8" name="インク 7">
                  <a:extLst>
                    <a:ext uri="{FF2B5EF4-FFF2-40B4-BE49-F238E27FC236}">
                      <a16:creationId xmlns:a16="http://schemas.microsoft.com/office/drawing/2014/main" id="{B06E96FE-A836-6EDE-9E5C-59638E63D270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810627" y="1595584"/>
                  <a:ext cx="448488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9" name="インク 8">
                  <a:extLst>
                    <a:ext uri="{FF2B5EF4-FFF2-40B4-BE49-F238E27FC236}">
                      <a16:creationId xmlns:a16="http://schemas.microsoft.com/office/drawing/2014/main" id="{936B64EC-2285-A1FF-CE1D-EEFA0E203613}"/>
                    </a:ext>
                  </a:extLst>
                </p14:cNvPr>
                <p14:cNvContentPartPr/>
                <p14:nvPr/>
              </p14:nvContentPartPr>
              <p14:xfrm>
                <a:off x="893124" y="2168871"/>
                <a:ext cx="5880960" cy="360"/>
              </p14:xfrm>
            </p:contentPart>
          </mc:Choice>
          <mc:Fallback xmlns="">
            <p:pic>
              <p:nvPicPr>
                <p:cNvPr id="9" name="インク 8">
                  <a:extLst>
                    <a:ext uri="{FF2B5EF4-FFF2-40B4-BE49-F238E27FC236}">
                      <a16:creationId xmlns:a16="http://schemas.microsoft.com/office/drawing/2014/main" id="{936B64EC-2285-A1FF-CE1D-EEFA0E203613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857124" y="2132871"/>
                  <a:ext cx="59526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10" name="インク 9">
                  <a:extLst>
                    <a:ext uri="{FF2B5EF4-FFF2-40B4-BE49-F238E27FC236}">
                      <a16:creationId xmlns:a16="http://schemas.microsoft.com/office/drawing/2014/main" id="{014965FF-A7D6-8129-F772-370B58E93E2F}"/>
                    </a:ext>
                  </a:extLst>
                </p14:cNvPr>
                <p14:cNvContentPartPr/>
                <p14:nvPr/>
              </p14:nvContentPartPr>
              <p14:xfrm>
                <a:off x="6835467" y="2388228"/>
                <a:ext cx="4424400" cy="360"/>
              </p14:xfrm>
            </p:contentPart>
          </mc:Choice>
          <mc:Fallback xmlns="">
            <p:pic>
              <p:nvPicPr>
                <p:cNvPr id="10" name="インク 9">
                  <a:extLst>
                    <a:ext uri="{FF2B5EF4-FFF2-40B4-BE49-F238E27FC236}">
                      <a16:creationId xmlns:a16="http://schemas.microsoft.com/office/drawing/2014/main" id="{014965FF-A7D6-8129-F772-370B58E93E2F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6799467" y="2352228"/>
                  <a:ext cx="449604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11" name="インク 10">
                  <a:extLst>
                    <a:ext uri="{FF2B5EF4-FFF2-40B4-BE49-F238E27FC236}">
                      <a16:creationId xmlns:a16="http://schemas.microsoft.com/office/drawing/2014/main" id="{CC7E56E9-03C9-A7D1-F717-6D5B74F6FAEF}"/>
                    </a:ext>
                  </a:extLst>
                </p14:cNvPr>
                <p14:cNvContentPartPr/>
                <p14:nvPr/>
              </p14:nvContentPartPr>
              <p14:xfrm>
                <a:off x="870084" y="3218340"/>
                <a:ext cx="5904000" cy="360"/>
              </p14:xfrm>
            </p:contentPart>
          </mc:Choice>
          <mc:Fallback xmlns="">
            <p:pic>
              <p:nvPicPr>
                <p:cNvPr id="11" name="インク 10">
                  <a:extLst>
                    <a:ext uri="{FF2B5EF4-FFF2-40B4-BE49-F238E27FC236}">
                      <a16:creationId xmlns:a16="http://schemas.microsoft.com/office/drawing/2014/main" id="{CC7E56E9-03C9-A7D1-F717-6D5B74F6FAEF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834084" y="3182340"/>
                  <a:ext cx="5975640" cy="72000"/>
                </a:xfrm>
                <a:prstGeom prst="rect">
                  <a:avLst/>
                </a:prstGeom>
              </p:spPr>
            </p:pic>
          </mc:Fallback>
        </mc:AlternateContent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44A25044-4AB8-80CD-5FEE-E648A9CE5D8B}"/>
                </a:ext>
              </a:extLst>
            </p:cNvPr>
            <p:cNvSpPr txBox="1"/>
            <p:nvPr/>
          </p:nvSpPr>
          <p:spPr>
            <a:xfrm>
              <a:off x="9047667" y="1446918"/>
              <a:ext cx="1253066" cy="369332"/>
            </a:xfrm>
            <a:prstGeom prst="rect">
              <a:avLst/>
            </a:prstGeom>
            <a:solidFill>
              <a:srgbClr val="92D050"/>
            </a:solidFill>
            <a:ln w="15875">
              <a:solidFill>
                <a:srgbClr val="00B050">
                  <a:alpha val="19000"/>
                </a:srgb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　</a:t>
              </a:r>
              <a:r>
                <a:rPr lang="ja-JP" altLang="en-US" b="1" dirty="0">
                  <a:solidFill>
                    <a:schemeClr val="bg1"/>
                  </a:solidFill>
                </a:rPr>
                <a:t>１</a:t>
              </a:r>
              <a:r>
                <a:rPr kumimoji="1" lang="ja-JP" altLang="en-US" b="1" dirty="0">
                  <a:solidFill>
                    <a:schemeClr val="bg1"/>
                  </a:solidFill>
                </a:rPr>
                <a:t>週目</a:t>
              </a: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CD798197-5026-3568-9780-158EF21ACC56}"/>
                </a:ext>
              </a:extLst>
            </p:cNvPr>
            <p:cNvSpPr txBox="1"/>
            <p:nvPr/>
          </p:nvSpPr>
          <p:spPr>
            <a:xfrm>
              <a:off x="9058076" y="2164102"/>
              <a:ext cx="1242657" cy="36933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905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>
                  <a:solidFill>
                    <a:schemeClr val="bg1"/>
                  </a:solidFill>
                </a:rPr>
                <a:t>　</a:t>
              </a:r>
              <a:r>
                <a:rPr kumimoji="1" lang="ja-JP" altLang="en-US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２週目</a:t>
              </a:r>
            </a:p>
          </p:txBody>
        </p:sp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52E442B6-C799-63FE-5E3C-D3D5795641CD}"/>
                </a:ext>
              </a:extLst>
            </p:cNvPr>
            <p:cNvSpPr txBox="1"/>
            <p:nvPr/>
          </p:nvSpPr>
          <p:spPr>
            <a:xfrm>
              <a:off x="4946603" y="2601092"/>
              <a:ext cx="1888864" cy="52322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25400">
              <a:solidFill>
                <a:schemeClr val="accent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この日までにスタートで「☆」を適応！</a:t>
              </a:r>
            </a:p>
          </p:txBody>
        </p:sp>
      </p:grp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4CB53FE-114D-3411-45F6-A024234C3AB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829003" y="3491098"/>
            <a:ext cx="44857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u="sng" dirty="0"/>
              <a:t>※</a:t>
            </a:r>
            <a:r>
              <a:rPr kumimoji="1" lang="ja-JP" altLang="en-US" sz="1400" b="1" u="sng" dirty="0"/>
              <a:t>木曜日にトライアルセッションを行った場合の例</a:t>
            </a:r>
          </a:p>
        </p:txBody>
      </p:sp>
    </p:spTree>
    <p:extLst>
      <p:ext uri="{BB962C8B-B14F-4D97-AF65-F5344CB8AC3E}">
        <p14:creationId xmlns:p14="http://schemas.microsoft.com/office/powerpoint/2010/main" val="323649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115</Words>
  <Application>Microsoft Office PowerPoint</Application>
  <PresentationFormat>ワイド画面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游ゴシック Light</vt:lpstr>
      <vt:lpstr>Arial</vt:lpstr>
      <vt:lpstr>Office テーマ</vt:lpstr>
      <vt:lpstr>初回チケット割引について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初回チケット割引について</dc:title>
  <dc:creator>Happy Dragon</dc:creator>
  <cp:lastModifiedBy>Happy Dragon</cp:lastModifiedBy>
  <cp:revision>4</cp:revision>
  <dcterms:created xsi:type="dcterms:W3CDTF">2023-03-16T00:03:46Z</dcterms:created>
  <dcterms:modified xsi:type="dcterms:W3CDTF">2023-10-01T00:27:08Z</dcterms:modified>
</cp:coreProperties>
</file>